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66C6-0F87-4742-8A9C-B6711846B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20903-1CFF-465A-AD1F-9AB36E54E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EE52F-2985-419F-93C9-22C5EBDF2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9FB-59F7-4EBC-AF14-5CA09754514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B6949-5E4A-4197-A289-BF41EF6F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00358-B04A-42F0-957A-49CBC2D5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E29-6767-4D3F-A677-21B01BCCF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8A94C-8BCC-4CC7-92D7-6D2C40EF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C2108-27FB-446F-AA7F-F6DE6493A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DB384-D793-4B5A-94E1-F47CA901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9FB-59F7-4EBC-AF14-5CA09754514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5D9E8-A3CB-4F79-B11E-573F1C1B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34B55-9B21-4C98-8E3C-EC338188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E29-6767-4D3F-A677-21B01BCCF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03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23255-6C35-4BD8-B506-84B030F39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EF1E4-841E-417D-A713-AB2BA98FB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16520-4510-4354-93A1-5A0C670C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9FB-59F7-4EBC-AF14-5CA09754514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13411-039C-43EB-898B-3F6A2D62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52A77-8F08-41CC-85DF-B6F1E0CA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E29-6767-4D3F-A677-21B01BCCF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6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11D1A-0507-42EF-9D72-0A953D35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7E86A-410D-421C-92C0-C42CB65E2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591A1-22B0-4D9F-851A-A5F88FE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9FB-59F7-4EBC-AF14-5CA09754514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2A0CC-9985-43F7-A2EF-F40B1EC9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3124C-7B72-4E36-8DA4-D83AA794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E29-6767-4D3F-A677-21B01BCCF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1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D696-8F63-43F4-9852-7782F6E1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C6FA2-2B67-42DA-8486-952AFAA19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4F81D-62EC-496D-9F87-FBFB3975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9FB-59F7-4EBC-AF14-5CA09754514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D11AF-B24E-463B-8198-521EA8EB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891D-0B71-4C39-BCFB-6C2656EE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E29-6767-4D3F-A677-21B01BCCF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C478-64F0-41FB-8851-652CE800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26F4A-04B7-4FFC-9BA3-9C60E0AC7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10657-624E-48D6-BD96-6D0D24A8B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506B6-4F00-40DA-B611-BAF9BB89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9FB-59F7-4EBC-AF14-5CA09754514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5D24D-1DA6-43CD-85B5-DA471B4E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563E3-3864-446C-A6C5-2CD50F40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E29-6767-4D3F-A677-21B01BCCF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8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BF81-952A-419F-BB17-BB67380C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D54D0-DB3D-4AE1-BC1C-31AB492DB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FE824-07E7-4215-BE7A-9AC97CC6F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C6F95-FEDA-4E0A-A408-B4101BF28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61B5F-25D1-403C-A9F3-F95BDB986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0205F-8BA8-47F0-A5BA-C2C966E1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9FB-59F7-4EBC-AF14-5CA09754514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A14789-02D5-495C-95CB-674AA26F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94BE-C958-476A-912C-C9644A8F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E29-6767-4D3F-A677-21B01BCCF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0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F94B-9F06-4D64-91E8-BF1E75D9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753CD-A53C-4C15-95C1-ACA36848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9FB-59F7-4EBC-AF14-5CA09754514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5C6A3-5EDD-4818-BB62-EE0708E4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E20F9-15A7-4D51-8525-5424137A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E29-6767-4D3F-A677-21B01BCCF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25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9685B4-44EF-4DE0-9415-3059CE9D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9FB-59F7-4EBC-AF14-5CA09754514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F3E30-5CC1-4DE0-B5CB-EE28828F6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60885-74B4-43B9-8315-6FB1E5B3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E29-6767-4D3F-A677-21B01BCCF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2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64E1-11D9-4C79-A320-BEC3A91B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02CDC-FA5B-4B80-A795-5846CA70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8EDE6-4AB4-43A9-9886-A7480B6E8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FC1BD-98E5-4AEB-A530-3E831E20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9FB-59F7-4EBC-AF14-5CA09754514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44107-6703-4265-902C-8A84703C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B57D6-5DC9-47D2-8498-5C5F1236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E29-6767-4D3F-A677-21B01BCCF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9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C370-BDF9-4985-B7B4-E0532B4A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B378B5-48E1-4728-92A4-C456AE8F7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989EE-4887-4A27-8E5F-11C41B101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7AF5B-B6AE-4A8E-9BB1-169D7ADF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9FB-59F7-4EBC-AF14-5CA09754514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9D0DE-04E5-4657-B494-0FCF1BA4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47AEA-2E42-4729-9200-FD288653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AE29-6767-4D3F-A677-21B01BCCF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61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D7296-AFC6-4B9B-880C-78E340D8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1160D-B67A-4351-A726-42303B9E6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F47A4-7BD0-4BC9-B70F-AA9811A9E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D49FB-59F7-4EBC-AF14-5CA09754514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10A8E-178D-421B-81D4-E011C984A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62238-A585-4150-B28B-82E988209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2AE29-6767-4D3F-A677-21B01BCCF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4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69BC-2E24-42D1-BB8F-A003F8C910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7200" dirty="0"/>
              <a:t>An Anti-Bullying Assembly 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CB5D8-5E45-4AF1-90AB-D615F177F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By Year 6</a:t>
            </a:r>
          </a:p>
        </p:txBody>
      </p:sp>
    </p:spTree>
    <p:extLst>
      <p:ext uri="{BB962C8B-B14F-4D97-AF65-F5344CB8AC3E}">
        <p14:creationId xmlns:p14="http://schemas.microsoft.com/office/powerpoint/2010/main" val="19974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FBE8-D42F-45A4-8A05-9D711EE02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Thank you for listening.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Remember we can </a:t>
            </a:r>
            <a:r>
              <a:rPr lang="en-GB" dirty="0">
                <a:solidFill>
                  <a:srgbClr val="FF0000"/>
                </a:solidFill>
              </a:rPr>
              <a:t>all</a:t>
            </a:r>
            <a:r>
              <a:rPr lang="en-GB" dirty="0"/>
              <a:t> make a difference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8F6B0-345A-44D8-95B7-D614A86ECA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Phoebe, Jorgie, Cayden,</a:t>
            </a:r>
          </a:p>
          <a:p>
            <a:r>
              <a:rPr lang="en-US" dirty="0"/>
              <a:t> Jamie, Emily, Nustrat, Rita, Ethan and 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0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8056-A71C-4A08-98A7-8BB7382D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have heard are examples of bullying.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E1CE9-5F4D-4376-A1C7-C466CDB21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robotoregular"/>
              </a:rPr>
              <a:t>Bullying can occur anywhere and to anyone. It can happen online (cyberbullying) or face-to-face. Bullying doesn’t have to be physical, but children that bully others tend to use whatever source of strength they have to hurt. Using a source of strength, possibly with the help of others, to repeatedly make one person feel bad about themselves is a common aspect of bullying behaviour.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F506-8F2C-4204-8449-1DB07592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Bullying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88444-E219-4E30-8781-B2C4DCBB4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/>
              <a:t>Intentionally hurting someone outside on the playground.</a:t>
            </a:r>
          </a:p>
          <a:p>
            <a:pPr>
              <a:buFontTx/>
              <a:buChar char="-"/>
            </a:pPr>
            <a:r>
              <a:rPr lang="en-GB" dirty="0"/>
              <a:t>Whispering nasty names to another in class</a:t>
            </a:r>
          </a:p>
          <a:p>
            <a:pPr>
              <a:buFontTx/>
              <a:buChar char="-"/>
            </a:pPr>
            <a:r>
              <a:rPr lang="en-GB" dirty="0"/>
              <a:t>Destroying/stealing other children’s belongings</a:t>
            </a:r>
          </a:p>
          <a:p>
            <a:pPr>
              <a:buFontTx/>
              <a:buChar char="-"/>
            </a:pPr>
            <a:r>
              <a:rPr lang="en-GB" dirty="0"/>
              <a:t>Making fun of someone/laughing at someone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19FCC-3534-4DB9-944F-2839E6B301CF}"/>
              </a:ext>
            </a:extLst>
          </p:cNvPr>
          <p:cNvSpPr txBox="1"/>
          <p:nvPr/>
        </p:nvSpPr>
        <p:spPr>
          <a:xfrm>
            <a:off x="911501" y="4492487"/>
            <a:ext cx="758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Remember bullying is over a period of time/continuously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2FBDC-ED58-4B2A-B6F3-E7B026183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900" y="3797900"/>
            <a:ext cx="3060100" cy="306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9D97-4E69-404C-A2EC-F2EFF813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3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Bullying is repeated activity.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This doesn’t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F526F-DCA9-42F0-890D-93CD9CB5A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6937"/>
            <a:ext cx="10515600" cy="3508375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Having an argument one break time with your friends or best friends</a:t>
            </a:r>
          </a:p>
          <a:p>
            <a:pPr>
              <a:buFontTx/>
              <a:buChar char="-"/>
            </a:pPr>
            <a:r>
              <a:rPr lang="en-US" dirty="0"/>
              <a:t>Disagreeing with someone’s point of view</a:t>
            </a:r>
          </a:p>
          <a:p>
            <a:pPr>
              <a:buFontTx/>
              <a:buChar char="-"/>
            </a:pPr>
            <a:r>
              <a:rPr lang="en-US" dirty="0"/>
              <a:t>Unintentionally hurting someone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85C94-11DE-40CA-9AED-C5CF00497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030" y="4321175"/>
            <a:ext cx="2105025" cy="217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AAECD-AFC4-42C8-BFD4-693C5C607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729" y="4359275"/>
            <a:ext cx="2343150" cy="1952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17EDA0-6B67-4840-8C23-1837120B5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609" y="4009419"/>
            <a:ext cx="2343151" cy="23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9D97-4E69-404C-A2EC-F2EFF813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31775"/>
            <a:ext cx="10515600" cy="1325563"/>
          </a:xfrm>
        </p:spPr>
        <p:txBody>
          <a:bodyPr/>
          <a:lstStyle/>
          <a:p>
            <a:r>
              <a:rPr lang="en-GB" b="1" dirty="0"/>
              <a:t>Bullying makes people feel….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70E15-D3EC-4861-8F1B-B476B081AE0E}"/>
              </a:ext>
            </a:extLst>
          </p:cNvPr>
          <p:cNvSpPr txBox="1"/>
          <p:nvPr/>
        </p:nvSpPr>
        <p:spPr>
          <a:xfrm>
            <a:off x="2969419" y="3387209"/>
            <a:ext cx="1321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Unhappy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664460-0894-4DDE-88ED-6E84436BF4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t="23798" r="21035" b="24152"/>
          <a:stretch/>
        </p:blipFill>
        <p:spPr>
          <a:xfrm>
            <a:off x="1089573" y="1409700"/>
            <a:ext cx="10012853" cy="48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0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F95BC-0D47-437C-872D-172CB639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9061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We are a Rights Respecting School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2EB4D-EEB3-4DCD-A194-79BD05AA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4134649"/>
            <a:ext cx="10515600" cy="199945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Every child has the right to an education – to learn in a place where they feel safe and feel they belong</a:t>
            </a:r>
          </a:p>
          <a:p>
            <a:pPr marL="0" indent="0" algn="ctr">
              <a:buNone/>
            </a:pPr>
            <a:r>
              <a:rPr lang="en-GB" dirty="0"/>
              <a:t>They have the right to be protected from violence and discrimination.</a:t>
            </a:r>
          </a:p>
          <a:p>
            <a:pPr marL="0" indent="0" algn="ctr">
              <a:buNone/>
            </a:pPr>
            <a:r>
              <a:rPr lang="en-GB" b="1" i="1" dirty="0"/>
              <a:t>Everybody must play their part in ensuring that this is the case for every child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25385-363E-4D43-99F4-E60389494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98" y="1062038"/>
            <a:ext cx="1895475" cy="2447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5AA7D-3D10-4016-916A-F885918F9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30" y="1062038"/>
            <a:ext cx="1866900" cy="2447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CED1BC-4A19-4376-8A1F-CAA0AD4AC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762" y="1050532"/>
            <a:ext cx="18954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6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1E22-B945-4937-AFBC-AD00F0EE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These are two scenarios: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BA82C-F767-4930-8272-F79AB6643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53227"/>
            <a:ext cx="5157787" cy="823912"/>
          </a:xfrm>
        </p:spPr>
        <p:txBody>
          <a:bodyPr/>
          <a:lstStyle/>
          <a:p>
            <a:r>
              <a:rPr lang="en-US" dirty="0"/>
              <a:t>Scenario A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F0CBC-BDDA-462C-8CE9-826076F6D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2022475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Stacey and Toni were going to the  one day and they saw a younger girl on her scooter. They pushed her off and walked away. They continued to do this every week.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1E4AE-4C87-44AD-8267-D5B3D1453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162753"/>
            <a:ext cx="5183188" cy="823912"/>
          </a:xfrm>
        </p:spPr>
        <p:txBody>
          <a:bodyPr/>
          <a:lstStyle/>
          <a:p>
            <a:r>
              <a:rPr lang="en-GB" dirty="0"/>
              <a:t>Scenario 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16D94-CA37-4B88-A529-24AB78D53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022475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Darren and George had a fight about what game they wanted to play. Darren wanted to play tennis but George wanted to play football.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8F171-65FF-496F-B868-976EE2265748}"/>
              </a:ext>
            </a:extLst>
          </p:cNvPr>
          <p:cNvSpPr txBox="1"/>
          <p:nvPr/>
        </p:nvSpPr>
        <p:spPr>
          <a:xfrm>
            <a:off x="836611" y="4291291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Which one is bullying?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DC857E-D731-4368-86AD-FD2626A42A8A}"/>
              </a:ext>
            </a:extLst>
          </p:cNvPr>
          <p:cNvSpPr txBox="1"/>
          <p:nvPr/>
        </p:nvSpPr>
        <p:spPr>
          <a:xfrm>
            <a:off x="903286" y="5695247"/>
            <a:ext cx="9831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How could the little girl stop Stacey and Tracey from bullying her?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F9B2D2-3C1F-4995-881D-FFB0705F4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411" y="3815040"/>
            <a:ext cx="2458520" cy="16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4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9D97-4E69-404C-A2EC-F2EFF813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-91975"/>
            <a:ext cx="10515600" cy="1325563"/>
          </a:xfrm>
        </p:spPr>
        <p:txBody>
          <a:bodyPr/>
          <a:lstStyle/>
          <a:p>
            <a:r>
              <a:rPr lang="en-GB" b="1" dirty="0"/>
              <a:t>How can we stop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F526F-DCA9-42F0-890D-93CD9CB5A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46" y="948631"/>
            <a:ext cx="7867650" cy="51093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We can </a:t>
            </a:r>
            <a:r>
              <a:rPr lang="en-US" b="1" i="1" dirty="0">
                <a:solidFill>
                  <a:srgbClr val="FF0000"/>
                </a:solidFill>
              </a:rPr>
              <a:t>all</a:t>
            </a:r>
            <a:r>
              <a:rPr lang="en-US" dirty="0"/>
              <a:t> stop bullying by:</a:t>
            </a:r>
          </a:p>
          <a:p>
            <a:pPr marL="0" indent="0">
              <a:buNone/>
            </a:pPr>
            <a:r>
              <a:rPr lang="en-US" dirty="0"/>
              <a:t>- Telling a trusted adult. This could be your teacher, </a:t>
            </a:r>
          </a:p>
          <a:p>
            <a:pPr marL="0" indent="0">
              <a:buNone/>
            </a:pPr>
            <a:r>
              <a:rPr lang="en-US" dirty="0"/>
              <a:t>   or other adults in the school or on the playground.</a:t>
            </a:r>
          </a:p>
          <a:p>
            <a:pPr marL="0" indent="0">
              <a:buNone/>
            </a:pPr>
            <a:r>
              <a:rPr lang="en-US" dirty="0"/>
              <a:t>   You could ask a friend to help if you feel worried</a:t>
            </a:r>
          </a:p>
          <a:p>
            <a:pPr marL="0" indent="0">
              <a:buNone/>
            </a:pPr>
            <a:r>
              <a:rPr lang="en-US" dirty="0"/>
              <a:t>   about talking about it.</a:t>
            </a:r>
          </a:p>
          <a:p>
            <a:pPr>
              <a:buFontTx/>
              <a:buChar char="-"/>
            </a:pPr>
            <a:r>
              <a:rPr lang="en-US" dirty="0"/>
              <a:t>Don’t retaliate.</a:t>
            </a:r>
          </a:p>
          <a:p>
            <a:pPr>
              <a:buFontTx/>
              <a:buChar char="-"/>
            </a:pPr>
            <a:r>
              <a:rPr lang="en-US" dirty="0"/>
              <a:t>Stand together and say NO! Don’t watch and let it happen</a:t>
            </a:r>
          </a:p>
          <a:p>
            <a:pPr>
              <a:buFontTx/>
              <a:buChar char="-"/>
            </a:pPr>
            <a:r>
              <a:rPr lang="en-US" dirty="0"/>
              <a:t>Use an online incident form to report incidents</a:t>
            </a:r>
          </a:p>
          <a:p>
            <a:pPr marL="0" indent="0">
              <a:buNone/>
            </a:pPr>
            <a:r>
              <a:rPr lang="en-US" dirty="0"/>
              <a:t>  online or on social media.</a:t>
            </a:r>
          </a:p>
          <a:p>
            <a:pPr marL="0" indent="0">
              <a:buNone/>
            </a:pPr>
            <a:r>
              <a:rPr lang="en-US" dirty="0"/>
              <a:t>Everybody has a part to play…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54FF5-9558-4E5B-899B-54F1A6D40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667" y="1164878"/>
            <a:ext cx="3750854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7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9D97-4E69-404C-A2EC-F2EFF813A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-91975"/>
            <a:ext cx="10515600" cy="1325563"/>
          </a:xfrm>
        </p:spPr>
        <p:txBody>
          <a:bodyPr/>
          <a:lstStyle/>
          <a:p>
            <a:r>
              <a:rPr lang="en-GB" b="1" dirty="0"/>
              <a:t>How can we stop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F526F-DCA9-42F0-890D-93CD9CB5A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46" y="1233588"/>
            <a:ext cx="7867650" cy="5109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/>
              <a:t>Remember to respect other people!</a:t>
            </a:r>
          </a:p>
          <a:p>
            <a:pPr marL="0" indent="0" algn="ctr">
              <a:buNone/>
            </a:pPr>
            <a:r>
              <a:rPr lang="en-GB" sz="3200" dirty="0"/>
              <a:t> Just because someone is different to you and your friends – that doesn’t mean you are better than them or have a right to make them feel bad.  If you mess up, say sorry.  You don’t have to be friends with everyone – but you should always make it clear that you don’t like it when people bully others, and stick up for people who are having a hard time.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54FF5-9558-4E5B-899B-54F1A6D40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667" y="1164878"/>
            <a:ext cx="3750854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529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robotoregular</vt:lpstr>
      <vt:lpstr>Office Theme</vt:lpstr>
      <vt:lpstr>An Anti-Bullying Assembly  </vt:lpstr>
      <vt:lpstr>What you have heard are examples of bullying.</vt:lpstr>
      <vt:lpstr>Examples of Bullying include:</vt:lpstr>
      <vt:lpstr>Bullying is repeated activity.   This doesn’t include:</vt:lpstr>
      <vt:lpstr>Bullying makes people feel….</vt:lpstr>
      <vt:lpstr>We are a Rights Respecting School </vt:lpstr>
      <vt:lpstr>These are two scenarios:</vt:lpstr>
      <vt:lpstr>How can we stop it?</vt:lpstr>
      <vt:lpstr>How can we stop it?</vt:lpstr>
      <vt:lpstr>Thank you for listening.  Remember we can all make a difference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Anti-Bullying Assembly</dc:title>
  <dc:creator>Louise.Everitt</dc:creator>
  <cp:lastModifiedBy>Louise.Everitt</cp:lastModifiedBy>
  <cp:revision>10</cp:revision>
  <dcterms:created xsi:type="dcterms:W3CDTF">2022-09-26T10:44:15Z</dcterms:created>
  <dcterms:modified xsi:type="dcterms:W3CDTF">2022-10-18T10:56:28Z</dcterms:modified>
</cp:coreProperties>
</file>